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65" r:id="rId3"/>
    <p:sldId id="26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3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917CC2-B83D-47B8-AA51-6A2EDD8104F2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2A0E0-9813-41C6-AF3D-F2D3AFD5AA7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2A0E0-9813-41C6-AF3D-F2D3AFD5AA7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2A0E0-9813-41C6-AF3D-F2D3AFD5AA7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2A0E0-9813-41C6-AF3D-F2D3AFD5AA7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2A0E0-9813-41C6-AF3D-F2D3AFD5AA7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2A0E0-9813-41C6-AF3D-F2D3AFD5AA7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48D51-9FAC-4D37-8F94-642D0E6A9FC3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77A31-F223-497E-844F-037732A45B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48D51-9FAC-4D37-8F94-642D0E6A9FC3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77A31-F223-497E-844F-037732A45B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48D51-9FAC-4D37-8F94-642D0E6A9FC3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77A31-F223-497E-844F-037732A45B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48D51-9FAC-4D37-8F94-642D0E6A9FC3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77A31-F223-497E-844F-037732A45B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48D51-9FAC-4D37-8F94-642D0E6A9FC3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AC77A31-F223-497E-844F-037732A45B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48D51-9FAC-4D37-8F94-642D0E6A9FC3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77A31-F223-497E-844F-037732A45B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48D51-9FAC-4D37-8F94-642D0E6A9FC3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77A31-F223-497E-844F-037732A45B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48D51-9FAC-4D37-8F94-642D0E6A9FC3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77A31-F223-497E-844F-037732A45B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48D51-9FAC-4D37-8F94-642D0E6A9FC3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77A31-F223-497E-844F-037732A45B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48D51-9FAC-4D37-8F94-642D0E6A9FC3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77A31-F223-497E-844F-037732A45B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48D51-9FAC-4D37-8F94-642D0E6A9FC3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77A31-F223-497E-844F-037732A45B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1748D51-9FAC-4D37-8F94-642D0E6A9FC3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AC77A31-F223-497E-844F-037732A45B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OH NO, it’s a WILLY </a:t>
            </a:r>
            <a:r>
              <a:rPr lang="en-US" dirty="0" err="1" smtClean="0"/>
              <a:t>WILLY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Preparing for the hurricane season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2400" y="57912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By: Kasper </a:t>
            </a:r>
            <a:r>
              <a:rPr lang="en-US" dirty="0" err="1" smtClean="0"/>
              <a:t>Laursen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To-go bag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Water</a:t>
            </a:r>
          </a:p>
          <a:p>
            <a:r>
              <a:rPr lang="en-US" dirty="0" smtClean="0"/>
              <a:t>Non-perishable foods</a:t>
            </a:r>
          </a:p>
          <a:p>
            <a:r>
              <a:rPr lang="en-US" dirty="0" smtClean="0"/>
              <a:t>First aid kit</a:t>
            </a:r>
          </a:p>
          <a:p>
            <a:r>
              <a:rPr lang="en-US" dirty="0" smtClean="0"/>
              <a:t>Flashlight</a:t>
            </a:r>
          </a:p>
          <a:p>
            <a:r>
              <a:rPr lang="en-US" dirty="0" smtClean="0"/>
              <a:t>Maps</a:t>
            </a:r>
          </a:p>
          <a:p>
            <a:r>
              <a:rPr lang="en-US" dirty="0" smtClean="0"/>
              <a:t>Important documents such as proof residence, pictures of your family, insurance policies and tax records</a:t>
            </a:r>
          </a:p>
          <a:p>
            <a:r>
              <a:rPr lang="en-US" dirty="0" smtClean="0"/>
              <a:t>Blankets and clothes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Boarding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precut plywood for you’re windows</a:t>
            </a:r>
          </a:p>
          <a:p>
            <a:r>
              <a:rPr lang="en-US" dirty="0" smtClean="0"/>
              <a:t>Put sandbags in front of the door</a:t>
            </a:r>
          </a:p>
        </p:txBody>
      </p:sp>
      <p:pic>
        <p:nvPicPr>
          <p:cNvPr id="1026" name="Picture 2" descr="http://media.mlive.com/saginawnews_impact/photo/cjfarsenwatch04jpg-d6071aa6ab56b6d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743200"/>
            <a:ext cx="4191000" cy="2783575"/>
          </a:xfrm>
          <a:prstGeom prst="rect">
            <a:avLst/>
          </a:prstGeom>
          <a:noFill/>
        </p:spPr>
      </p:pic>
      <p:pic>
        <p:nvPicPr>
          <p:cNvPr id="1028" name="Picture 4" descr="http://image44.webshots.com/44/7/74/11/349677411YRHXaY_f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3048000"/>
            <a:ext cx="2362200" cy="35433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Emergency Phone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Emergency – 911</a:t>
            </a:r>
          </a:p>
          <a:p>
            <a:r>
              <a:rPr lang="en-US" dirty="0" smtClean="0"/>
              <a:t>Police – 211</a:t>
            </a:r>
          </a:p>
          <a:p>
            <a:r>
              <a:rPr lang="en-US" dirty="0" smtClean="0"/>
              <a:t>Fire Department – 311</a:t>
            </a:r>
          </a:p>
          <a:p>
            <a:r>
              <a:rPr lang="en-US" dirty="0" smtClean="0"/>
              <a:t>Ambulance - 511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Barbados Hurricane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1780 the great hurricane on Oct 10th &amp; </a:t>
            </a:r>
            <a:r>
              <a:rPr lang="en-US" dirty="0" smtClean="0"/>
              <a:t>11</a:t>
            </a:r>
            <a:r>
              <a:rPr lang="en-US" baseline="30000" dirty="0" smtClean="0"/>
              <a:t>th</a:t>
            </a:r>
            <a:r>
              <a:rPr lang="en-US" dirty="0" smtClean="0"/>
              <a:t> killed </a:t>
            </a:r>
            <a:r>
              <a:rPr lang="en-US" dirty="0" smtClean="0"/>
              <a:t>4,326 in Barbados.</a:t>
            </a:r>
            <a:br>
              <a:rPr lang="en-US" dirty="0" smtClean="0"/>
            </a:br>
            <a:r>
              <a:rPr lang="en-US" dirty="0" smtClean="0"/>
              <a:t>1831 a hurricane kills 1,500</a:t>
            </a:r>
            <a:br>
              <a:rPr lang="en-US" dirty="0" smtClean="0"/>
            </a:br>
            <a:r>
              <a:rPr lang="en-US" dirty="0" smtClean="0"/>
              <a:t>1887 in </a:t>
            </a:r>
            <a:r>
              <a:rPr lang="en-US" dirty="0" err="1" smtClean="0"/>
              <a:t>december</a:t>
            </a:r>
            <a:r>
              <a:rPr lang="en-US" dirty="0" smtClean="0"/>
              <a:t> a tropical storm hit with 45mph winds</a:t>
            </a:r>
            <a:br>
              <a:rPr lang="en-US" dirty="0" smtClean="0"/>
            </a:br>
            <a:r>
              <a:rPr lang="en-US" dirty="0" smtClean="0"/>
              <a:t>1887 </a:t>
            </a:r>
            <a:r>
              <a:rPr lang="en-US" dirty="0" smtClean="0"/>
              <a:t>Sept </a:t>
            </a:r>
            <a:r>
              <a:rPr lang="en-US" dirty="0" smtClean="0"/>
              <a:t>12th a hurricane just north with 80mph winds</a:t>
            </a:r>
            <a:br>
              <a:rPr lang="en-US" dirty="0" smtClean="0"/>
            </a:br>
            <a:r>
              <a:rPr lang="en-US" dirty="0" smtClean="0"/>
              <a:t>1895 </a:t>
            </a:r>
            <a:r>
              <a:rPr lang="en-US" dirty="0" smtClean="0"/>
              <a:t>Oct </a:t>
            </a:r>
            <a:r>
              <a:rPr lang="en-US" dirty="0" smtClean="0"/>
              <a:t>15th a hurricane just south hits with 110mph winds</a:t>
            </a:r>
            <a:br>
              <a:rPr lang="en-US" dirty="0" smtClean="0"/>
            </a:br>
            <a:r>
              <a:rPr lang="en-US" dirty="0" smtClean="0"/>
              <a:t>1898 </a:t>
            </a:r>
            <a:r>
              <a:rPr lang="en-US" dirty="0" smtClean="0"/>
              <a:t>Sept </a:t>
            </a:r>
            <a:r>
              <a:rPr lang="en-US" dirty="0" smtClean="0"/>
              <a:t>10th 95mph hundreds killed </a:t>
            </a:r>
            <a:br>
              <a:rPr lang="en-US" dirty="0" smtClean="0"/>
            </a:br>
            <a:r>
              <a:rPr lang="en-US" dirty="0" smtClean="0"/>
              <a:t>1916 </a:t>
            </a:r>
            <a:r>
              <a:rPr lang="en-US" dirty="0" smtClean="0"/>
              <a:t>Aug </a:t>
            </a:r>
            <a:r>
              <a:rPr lang="en-US" dirty="0" smtClean="0"/>
              <a:t>13th an 85mph hurricane passes just north</a:t>
            </a:r>
            <a:br>
              <a:rPr lang="en-US" dirty="0" smtClean="0"/>
            </a:br>
            <a:r>
              <a:rPr lang="en-US" dirty="0" smtClean="0"/>
              <a:t>1955 </a:t>
            </a:r>
            <a:r>
              <a:rPr lang="en-US" dirty="0" smtClean="0"/>
              <a:t>Sept </a:t>
            </a:r>
            <a:r>
              <a:rPr lang="en-US" dirty="0" smtClean="0"/>
              <a:t>22nd hurricane </a:t>
            </a:r>
            <a:r>
              <a:rPr lang="en-US" dirty="0" smtClean="0"/>
              <a:t>Janet </a:t>
            </a:r>
            <a:r>
              <a:rPr lang="en-US" dirty="0" smtClean="0"/>
              <a:t>hits with 120mph winds killing 35 people &amp; damaging 1800 homes,20,000 homeless..</a:t>
            </a:r>
            <a:br>
              <a:rPr lang="en-US" dirty="0" smtClean="0"/>
            </a:br>
            <a:r>
              <a:rPr lang="en-US" dirty="0" smtClean="0"/>
              <a:t>1963 </a:t>
            </a:r>
            <a:r>
              <a:rPr lang="en-US" dirty="0" smtClean="0"/>
              <a:t>Sept </a:t>
            </a:r>
            <a:r>
              <a:rPr lang="en-US" dirty="0" smtClean="0"/>
              <a:t>24th hurricane E</a:t>
            </a:r>
            <a:r>
              <a:rPr lang="en-US" dirty="0" smtClean="0"/>
              <a:t>dith </a:t>
            </a:r>
            <a:r>
              <a:rPr lang="en-US" dirty="0" smtClean="0"/>
              <a:t>just north with 95mph winds</a:t>
            </a:r>
            <a:br>
              <a:rPr lang="en-US" dirty="0" smtClean="0"/>
            </a:br>
            <a:r>
              <a:rPr lang="en-US" dirty="0" smtClean="0"/>
              <a:t>1979 hurricane </a:t>
            </a:r>
            <a:r>
              <a:rPr lang="en-US" dirty="0" smtClean="0"/>
              <a:t>David </a:t>
            </a:r>
            <a:r>
              <a:rPr lang="en-US" dirty="0" smtClean="0"/>
              <a:t>passes to the north Aug 29th with 140mph winds</a:t>
            </a:r>
            <a:r>
              <a:rPr lang="en-US" dirty="0" smtClean="0"/>
              <a:t>. Area </a:t>
            </a:r>
            <a:r>
              <a:rPr lang="en-US" dirty="0" smtClean="0"/>
              <a:t>had gusts to 75mph</a:t>
            </a:r>
            <a:br>
              <a:rPr lang="en-US" dirty="0" smtClean="0"/>
            </a:br>
            <a:r>
              <a:rPr lang="en-US" dirty="0" smtClean="0"/>
              <a:t>1980 </a:t>
            </a:r>
            <a:r>
              <a:rPr lang="en-US" dirty="0" smtClean="0"/>
              <a:t>Aug </a:t>
            </a:r>
            <a:r>
              <a:rPr lang="en-US" dirty="0" smtClean="0"/>
              <a:t>4th hurricane Allen hit as a cat 3 with 125mph winds, causing heavy damage</a:t>
            </a:r>
            <a:r>
              <a:rPr lang="en-US" dirty="0" smtClean="0"/>
              <a:t>. The </a:t>
            </a:r>
            <a:r>
              <a:rPr lang="en-US" dirty="0" smtClean="0"/>
              <a:t>southern half of the </a:t>
            </a:r>
            <a:r>
              <a:rPr lang="en-US" dirty="0" err="1" smtClean="0"/>
              <a:t>eyewall</a:t>
            </a:r>
            <a:r>
              <a:rPr lang="en-US" dirty="0" smtClean="0"/>
              <a:t> passed over northern Barbados. Reports of roughly 6 Million dollars in damage</a:t>
            </a:r>
            <a:r>
              <a:rPr lang="en-US" dirty="0" smtClean="0"/>
              <a:t>. The </a:t>
            </a:r>
            <a:r>
              <a:rPr lang="en-US" dirty="0" smtClean="0"/>
              <a:t>passage of hurricane Allen destroyed 28 fishing vessels </a:t>
            </a:r>
            <a:r>
              <a:rPr lang="en-US" dirty="0" smtClean="0"/>
              <a:t>and </a:t>
            </a:r>
            <a:r>
              <a:rPr lang="en-US" dirty="0" smtClean="0"/>
              <a:t>damaged another 92</a:t>
            </a:r>
            <a:r>
              <a:rPr lang="en-US" dirty="0" smtClean="0"/>
              <a:t>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1995 hurricane </a:t>
            </a:r>
            <a:r>
              <a:rPr lang="en-US" dirty="0" smtClean="0"/>
              <a:t>Marilyn </a:t>
            </a:r>
            <a:r>
              <a:rPr lang="en-US" dirty="0" smtClean="0"/>
              <a:t>to north Sept 14th with 75mph winds minor damage 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19200" y="5715000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Barbados is brushed or hit by a hurricane every 3.05 years, but years between direct hits is 27.8 years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they form?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Water heats and evaporates</a:t>
            </a:r>
          </a:p>
          <a:p>
            <a:r>
              <a:rPr lang="en-US" dirty="0" smtClean="0"/>
              <a:t>Warm air rises and meets cold air</a:t>
            </a:r>
          </a:p>
          <a:p>
            <a:r>
              <a:rPr lang="en-US" dirty="0" smtClean="0"/>
              <a:t>Clouds form</a:t>
            </a:r>
          </a:p>
          <a:p>
            <a:r>
              <a:rPr lang="en-US" dirty="0" smtClean="0"/>
              <a:t>Winds pick up and start to spiral</a:t>
            </a:r>
          </a:p>
          <a:p>
            <a:r>
              <a:rPr lang="en-US" dirty="0" smtClean="0"/>
              <a:t>As the winds pick up, the hurricane starts getting bigger and bigger, getting energy from the evaporated water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Hurricane diagram</a:t>
            </a:r>
            <a:endParaRPr lang="en-US"/>
          </a:p>
        </p:txBody>
      </p:sp>
      <p:pic>
        <p:nvPicPr>
          <p:cNvPr id="1026" name="Picture 2" descr="http://t3.gstatic.com/images?q=tbn:NRvDbaiZ7gax6M:http://mmem.spschools.org/grade5science/weather/hurricanediagram.jpeg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199" y="1981200"/>
            <a:ext cx="5783551" cy="4276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I need to prepare?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Hurricanes, Typhoons, Willy Willies, maybe even </a:t>
            </a:r>
            <a:r>
              <a:rPr lang="en-US" dirty="0" err="1" smtClean="0"/>
              <a:t>spinny</a:t>
            </a:r>
            <a:r>
              <a:rPr lang="en-US" dirty="0" smtClean="0"/>
              <a:t> things. Whatever you want to call them, they’re dangerous and if you’re not prepared when they come, you can lose your home, pets, even a family member.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Death Rates caused by hurricane related events</a:t>
            </a:r>
            <a:endParaRPr lang="en-US" dirty="0"/>
          </a:p>
        </p:txBody>
      </p:sp>
      <p:pic>
        <p:nvPicPr>
          <p:cNvPr id="5" name="Content Placeholder 4" descr="Hurricane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75229" y="1600200"/>
            <a:ext cx="7993542" cy="470852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I prepare?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Finding  hurricane shelters near you</a:t>
            </a:r>
          </a:p>
          <a:p>
            <a:r>
              <a:rPr lang="en-US" dirty="0" smtClean="0"/>
              <a:t>Emergency kit</a:t>
            </a:r>
          </a:p>
          <a:p>
            <a:r>
              <a:rPr lang="en-US" dirty="0" smtClean="0"/>
              <a:t>To-go bag</a:t>
            </a:r>
          </a:p>
          <a:p>
            <a:r>
              <a:rPr lang="en-US" dirty="0" smtClean="0"/>
              <a:t>Boarding up</a:t>
            </a:r>
          </a:p>
          <a:p>
            <a:r>
              <a:rPr lang="en-US" dirty="0" smtClean="0"/>
              <a:t>Have a plan – Family, Community &amp; Business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Finding hurricane shelters near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St Michael - Barbados Community College</a:t>
            </a:r>
          </a:p>
          <a:p>
            <a:r>
              <a:rPr lang="en-US" dirty="0" smtClean="0"/>
              <a:t>Christ Church - Christ Church Parish Church</a:t>
            </a:r>
          </a:p>
          <a:p>
            <a:r>
              <a:rPr lang="en-US" dirty="0" smtClean="0"/>
              <a:t>St Philip - St. Philip Primary</a:t>
            </a:r>
          </a:p>
          <a:p>
            <a:r>
              <a:rPr lang="en-US" dirty="0" smtClean="0"/>
              <a:t>St George - St. George Parish Church</a:t>
            </a:r>
          </a:p>
          <a:p>
            <a:r>
              <a:rPr lang="en-US" dirty="0" smtClean="0"/>
              <a:t>St. James - Greenwich Hall</a:t>
            </a:r>
          </a:p>
          <a:p>
            <a:r>
              <a:rPr lang="en-US" dirty="0" smtClean="0"/>
              <a:t>St. Peter - Coleridge and Parry School</a:t>
            </a:r>
          </a:p>
          <a:p>
            <a:r>
              <a:rPr lang="en-US" dirty="0" smtClean="0"/>
              <a:t>St. John - St. John's School</a:t>
            </a:r>
          </a:p>
          <a:p>
            <a:r>
              <a:rPr lang="en-US" dirty="0" smtClean="0"/>
              <a:t>St. Thomas - Clifton Hill Moravian Church</a:t>
            </a:r>
          </a:p>
          <a:p>
            <a:r>
              <a:rPr lang="en-US" dirty="0" smtClean="0"/>
              <a:t>St. Lucy - St. Lucy 's Parish Church</a:t>
            </a:r>
          </a:p>
          <a:p>
            <a:r>
              <a:rPr lang="en-US" dirty="0" smtClean="0"/>
              <a:t>St. Joseph - </a:t>
            </a:r>
            <a:r>
              <a:rPr lang="en-US" dirty="0" err="1" smtClean="0"/>
              <a:t>Grantley</a:t>
            </a:r>
            <a:r>
              <a:rPr lang="en-US" dirty="0" smtClean="0"/>
              <a:t> Adams Memorial School</a:t>
            </a:r>
          </a:p>
          <a:p>
            <a:r>
              <a:rPr lang="en-US" dirty="0" smtClean="0"/>
              <a:t>St. Andrew - St. Andrew’s Primary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Emergency Kit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Canned foods and goods + Can opener</a:t>
            </a:r>
          </a:p>
          <a:p>
            <a:r>
              <a:rPr lang="en-US" dirty="0" smtClean="0"/>
              <a:t>Battery powered radio</a:t>
            </a:r>
          </a:p>
          <a:p>
            <a:r>
              <a:rPr lang="en-US" dirty="0" smtClean="0"/>
              <a:t>Bottled water and tap water in buckets and such</a:t>
            </a:r>
          </a:p>
          <a:p>
            <a:r>
              <a:rPr lang="en-US" dirty="0" smtClean="0"/>
              <a:t>First aid kit &amp; medicines</a:t>
            </a:r>
          </a:p>
          <a:p>
            <a:r>
              <a:rPr lang="en-US" dirty="0" smtClean="0"/>
              <a:t>NOAA weather radio</a:t>
            </a:r>
          </a:p>
          <a:p>
            <a:r>
              <a:rPr lang="en-US" dirty="0" smtClean="0"/>
              <a:t>Important documents and small bills in a sealed container</a:t>
            </a:r>
          </a:p>
          <a:p>
            <a:r>
              <a:rPr lang="en-US" dirty="0" smtClean="0"/>
              <a:t>Fully charged cell phones and traditional phones (not wireless)</a:t>
            </a:r>
          </a:p>
          <a:p>
            <a:r>
              <a:rPr lang="en-US" dirty="0" smtClean="0"/>
              <a:t>Flashlight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Family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Locate a safe room for your family to meet</a:t>
            </a:r>
          </a:p>
          <a:p>
            <a:r>
              <a:rPr lang="en-US" dirty="0" smtClean="0"/>
              <a:t>Have an out-of-state friend to contact</a:t>
            </a:r>
          </a:p>
          <a:p>
            <a:r>
              <a:rPr lang="en-US" dirty="0" smtClean="0"/>
              <a:t>Determine escape routes from your house</a:t>
            </a:r>
          </a:p>
          <a:p>
            <a:r>
              <a:rPr lang="en-US" dirty="0" smtClean="0"/>
              <a:t>Make a plan for what to do with your pets</a:t>
            </a:r>
          </a:p>
          <a:p>
            <a:r>
              <a:rPr lang="en-US" dirty="0" smtClean="0"/>
              <a:t>Make sure everyone knows the emergency numbers</a:t>
            </a:r>
          </a:p>
          <a:p>
            <a:r>
              <a:rPr lang="en-US" dirty="0" smtClean="0"/>
              <a:t>Check personal and house insurance</a:t>
            </a:r>
          </a:p>
          <a:p>
            <a:r>
              <a:rPr lang="en-US" dirty="0" smtClean="0"/>
              <a:t>Take first aid, CPR and disaster preparedness classes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131</TotalTime>
  <Words>441</Words>
  <Application>Microsoft Office PowerPoint</Application>
  <PresentationFormat>On-screen Show (4:3)</PresentationFormat>
  <Paragraphs>72</Paragraphs>
  <Slides>13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Apex</vt:lpstr>
      <vt:lpstr>OH NO, it’s a WILLY WILLY</vt:lpstr>
      <vt:lpstr>How do they form?</vt:lpstr>
      <vt:lpstr>Hurricane diagram</vt:lpstr>
      <vt:lpstr>Why do I need to prepare?</vt:lpstr>
      <vt:lpstr>Death Rates caused by hurricane related events</vt:lpstr>
      <vt:lpstr>How can I prepare?</vt:lpstr>
      <vt:lpstr>Finding hurricane shelters near you</vt:lpstr>
      <vt:lpstr>Emergency Kit</vt:lpstr>
      <vt:lpstr>Family plan</vt:lpstr>
      <vt:lpstr>To-go bag</vt:lpstr>
      <vt:lpstr>Boarding Up</vt:lpstr>
      <vt:lpstr>Emergency Phone Numbers</vt:lpstr>
      <vt:lpstr>Barbados Hurricane History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OH NO, it’s a WILLY WILLY</dc:title>
  <dc:creator>Valued Acer Customer</dc:creator>
  <cp:lastModifiedBy>Kasper</cp:lastModifiedBy>
  <cp:revision>16</cp:revision>
  <dcterms:created xsi:type="dcterms:W3CDTF">2010-10-26T18:09:39Z</dcterms:created>
  <dcterms:modified xsi:type="dcterms:W3CDTF">2010-10-29T01:41:30Z</dcterms:modified>
</cp:coreProperties>
</file>